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301EF-E6CC-DFFC-F4A9-8E97F67F5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01165-E6AF-A50B-26F3-838B25B851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FA679-33B4-1F0D-C1EE-54F2E2126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754" y="5946042"/>
            <a:ext cx="2743200" cy="365125"/>
          </a:xfrm>
        </p:spPr>
        <p:txBody>
          <a:bodyPr/>
          <a:lstStyle/>
          <a:p>
            <a:fld id="{62F644FC-CEB5-8741-B4AF-FE20F64BFB6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272690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10C76-8786-083F-16BC-418123705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033F8F-FA03-D23E-9F86-F72FC2CD9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8F50F-24CB-C159-4890-036AC9B94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754" y="5958498"/>
            <a:ext cx="2743200" cy="365125"/>
          </a:xfrm>
        </p:spPr>
        <p:txBody>
          <a:bodyPr/>
          <a:lstStyle/>
          <a:p>
            <a:fld id="{62F644FC-CEB5-8741-B4AF-FE20F64BFB6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1233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7CB077-F5AD-0CF4-AF36-4F7D52D6B1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ACB8B1-8656-5A45-E46A-71B747F95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63F9E-CD77-A89A-027E-8E96E32DA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754" y="5959231"/>
            <a:ext cx="2743200" cy="365125"/>
          </a:xfrm>
        </p:spPr>
        <p:txBody>
          <a:bodyPr/>
          <a:lstStyle/>
          <a:p>
            <a:fld id="{62F644FC-CEB5-8741-B4AF-FE20F64BFB6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9972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A5D5-8446-DB42-7530-D64F633B5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968" y="365125"/>
            <a:ext cx="10251831" cy="13255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1AD82-8744-7F06-B0F1-1D94DFDE7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968" y="1825625"/>
            <a:ext cx="10251832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70168-8968-988D-715E-61212E666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754" y="5931877"/>
            <a:ext cx="2743200" cy="391746"/>
          </a:xfrm>
        </p:spPr>
        <p:txBody>
          <a:bodyPr/>
          <a:lstStyle/>
          <a:p>
            <a:fld id="{62F644FC-CEB5-8741-B4AF-FE20F64BFB6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21156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6EAEF-62B6-47BD-A2E0-4700419D1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266A7-BC5B-ECCE-520C-6BDCC6F61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9018C-163A-C3B0-BD9F-DC01BD8D4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754" y="5957521"/>
            <a:ext cx="2743200" cy="365125"/>
          </a:xfrm>
        </p:spPr>
        <p:txBody>
          <a:bodyPr/>
          <a:lstStyle/>
          <a:p>
            <a:fld id="{62F644FC-CEB5-8741-B4AF-FE20F64BFB6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4143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D431C-E063-B307-6DD4-F90E941AE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FADA6-2867-5854-AEF3-CFFFB107F3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BAED29-86D1-0738-194F-29C15BD70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C36C1-E04B-A517-FDDE-2500D9EB6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754" y="5958498"/>
            <a:ext cx="2743200" cy="365125"/>
          </a:xfrm>
        </p:spPr>
        <p:txBody>
          <a:bodyPr/>
          <a:lstStyle/>
          <a:p>
            <a:fld id="{62F644FC-CEB5-8741-B4AF-FE20F64BFB6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551221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4F624-7D2B-C80C-020B-0A2D7D7B7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38" y="365125"/>
            <a:ext cx="1037065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3F82C-E4AA-D1CE-2B55-F9CA48CD5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4F77A-62A1-4CCB-6045-FD6ED6870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A4547A-8981-DDC1-02C7-20FA863E32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C23520-FE6F-DC84-C3AD-C222BACC0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1CA1D3-9A4E-280B-B349-F7235369F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754" y="5960208"/>
            <a:ext cx="2743200" cy="365125"/>
          </a:xfrm>
        </p:spPr>
        <p:txBody>
          <a:bodyPr/>
          <a:lstStyle/>
          <a:p>
            <a:fld id="{62F644FC-CEB5-8741-B4AF-FE20F64BFB6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7474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06F75-F606-D69B-B4DD-2F3DF7125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2473C-EB4A-31EB-FF0B-654A0FFC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754" y="5957766"/>
            <a:ext cx="2743200" cy="365125"/>
          </a:xfrm>
        </p:spPr>
        <p:txBody>
          <a:bodyPr/>
          <a:lstStyle/>
          <a:p>
            <a:fld id="{62F644FC-CEB5-8741-B4AF-FE20F64BFB6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0113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669F3-1939-4F38-1E4B-E83D67CFE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754" y="5957765"/>
            <a:ext cx="2743200" cy="365125"/>
          </a:xfrm>
        </p:spPr>
        <p:txBody>
          <a:bodyPr/>
          <a:lstStyle/>
          <a:p>
            <a:fld id="{62F644FC-CEB5-8741-B4AF-FE20F64BFB6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80192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ABEE9-129D-2535-03CB-2970A85AD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3A847-8E36-7274-2012-A755E12F3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67415C-C9FF-580F-0D2F-D0E8E6BC5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7DA13-849C-0AE6-A8FE-C1B380C7B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754" y="5957765"/>
            <a:ext cx="2743200" cy="365125"/>
          </a:xfrm>
        </p:spPr>
        <p:txBody>
          <a:bodyPr/>
          <a:lstStyle/>
          <a:p>
            <a:fld id="{62F644FC-CEB5-8741-B4AF-FE20F64BFB6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95888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D2A77-80BB-C9BF-2D80-277128749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3B37E9-2FEF-FFD8-2DC6-6B80CC37F9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B7D11D-9F22-2FDA-B88F-91DE9852E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75751-B224-7FCE-A541-9182A9E9D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754" y="5957765"/>
            <a:ext cx="2743200" cy="365125"/>
          </a:xfrm>
        </p:spPr>
        <p:txBody>
          <a:bodyPr/>
          <a:lstStyle/>
          <a:p>
            <a:fld id="{62F644FC-CEB5-8741-B4AF-FE20F64BFB6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12094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8D1FDF-43C3-C95A-360C-BDC1F36B7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365125"/>
            <a:ext cx="103456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05654-AF35-2CB0-6969-CB649E7B9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8184" y="1825625"/>
            <a:ext cx="103456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4F794-B64A-D804-7818-5EFC4F9CC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754" y="59584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644FC-CEB5-8741-B4AF-FE20F64BFB6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01966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796B-4AC7-9595-D2C3-A50C6FBBA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6249" y="3071449"/>
            <a:ext cx="10404389" cy="1946038"/>
          </a:xfrm>
        </p:spPr>
        <p:txBody>
          <a:bodyPr>
            <a:normAutofit/>
          </a:bodyPr>
          <a:lstStyle/>
          <a:p>
            <a:pPr algn="l"/>
            <a:r>
              <a:rPr lang="en-SI" sz="4400" b="1" dirty="0">
                <a:solidFill>
                  <a:schemeClr val="bg1"/>
                </a:solidFill>
                <a:effectLst/>
                <a:latin typeface="Montserrat" pitchFamily="2" charset="77"/>
              </a:rPr>
              <a:t>Presentation Title</a:t>
            </a:r>
            <a:endParaRPr lang="en-SI" sz="44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9A399-FD7C-5611-BB08-4C3F1D128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6249" y="5288691"/>
            <a:ext cx="10404389" cy="713521"/>
          </a:xfrm>
        </p:spPr>
        <p:txBody>
          <a:bodyPr>
            <a:normAutofit/>
          </a:bodyPr>
          <a:lstStyle/>
          <a:p>
            <a:pPr algn="l"/>
            <a:r>
              <a:rPr lang="en-SI" sz="3200" b="1" i="0" dirty="0">
                <a:solidFill>
                  <a:schemeClr val="bg1"/>
                </a:solidFill>
                <a:effectLst/>
                <a:latin typeface="Montserrat" pitchFamily="2" charset="77"/>
              </a:rPr>
              <a:t>First name Last name </a:t>
            </a:r>
            <a:endParaRPr lang="en-SI" sz="32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1E042E-CBA2-B4C7-E066-FB2E9232A4AB}"/>
              </a:ext>
            </a:extLst>
          </p:cNvPr>
          <p:cNvCxnSpPr/>
          <p:nvPr/>
        </p:nvCxnSpPr>
        <p:spPr>
          <a:xfrm>
            <a:off x="1309816" y="5128699"/>
            <a:ext cx="2619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853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A0088-B7A6-0310-3B89-CFD54405D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A142C-BBA4-4EA9-5B3F-2A5B373D3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148921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Montserrat</vt:lpstr>
      <vt:lpstr>Office Theme</vt:lpstr>
      <vt:lpstr>Presentation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Person-centred integrated care for people with multimorbidity: needs, care models and outcomes</dc:title>
  <dc:creator>Nastja Slak</dc:creator>
  <cp:lastModifiedBy>Gašper Adanič</cp:lastModifiedBy>
  <cp:revision>2</cp:revision>
  <dcterms:created xsi:type="dcterms:W3CDTF">2023-10-10T07:52:34Z</dcterms:created>
  <dcterms:modified xsi:type="dcterms:W3CDTF">2023-10-19T12:13:01Z</dcterms:modified>
</cp:coreProperties>
</file>